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>
        <p:scale>
          <a:sx n="80" d="100"/>
          <a:sy n="80" d="100"/>
        </p:scale>
        <p:origin x="12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jfrangelp@unex.es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89753" y="211015"/>
            <a:ext cx="2991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/>
              <a:t>Distrito rural y políticas de desarrollo industrial y rural. El caso Extremeño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27870" y="1175937"/>
            <a:ext cx="3291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J. Francisco Rangel Preciado – Francisco M. Parejo</a:t>
            </a:r>
          </a:p>
          <a:p>
            <a:r>
              <a:rPr lang="es-ES_tradnl" sz="1200" dirty="0"/>
              <a:t>Moruno – Esteban Cruz Hidalgo</a:t>
            </a:r>
          </a:p>
          <a:p>
            <a:r>
              <a:rPr lang="es-ES_tradnl" sz="1200" dirty="0"/>
              <a:t>Universidad de Extremadura – </a:t>
            </a:r>
            <a:r>
              <a:rPr lang="es-ES_tradnl" sz="1200" dirty="0">
                <a:hlinkClick r:id="rId3"/>
              </a:rPr>
              <a:t>jfrangelp@unex.es</a:t>
            </a:r>
            <a:r>
              <a:rPr lang="es-ES_tradnl" sz="1200" dirty="0"/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85070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5"/>
            <a:ext cx="2253411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1. Proponer una metodología de identificación de distritos rurales (SPL</a:t>
            </a:r>
            <a:r>
              <a:rPr lang="es-ES" sz="1000" dirty="0" smtClean="0">
                <a:latin typeface="Arial" panose="020B0604020202020204" pitchFamily="34" charset="0"/>
                <a:ea typeface="Arial" panose="020B0604020202020204" pitchFamily="34" charset="0"/>
              </a:rPr>
              <a:t>), </a:t>
            </a: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susceptible de ser usada para </a:t>
            </a:r>
            <a:r>
              <a:rPr lang="es-ES" sz="1000" dirty="0" smtClean="0">
                <a:latin typeface="Arial" panose="020B0604020202020204" pitchFamily="34" charset="0"/>
                <a:ea typeface="Arial" panose="020B0604020202020204" pitchFamily="34" charset="0"/>
              </a:rPr>
              <a:t>su detección en regiones </a:t>
            </a: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con una baja densidad empresarial.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2. Detección y localización de los   distritos rurales en Extremadura.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3. Analizar la posibilidad de inclusión de los distritos rurales en Extremadura dentro de la política de desarrollo rural e industrial.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356335"/>
            <a:ext cx="3957505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Texto / Text</a:t>
            </a:r>
            <a:endParaRPr lang="ca-ES" sz="12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9" y="5126189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5605314"/>
            <a:ext cx="3429719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Texto / Text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71900" y="5126189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5605314"/>
            <a:ext cx="2942198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22 especializaciones productivas con capacidad de desarrollo endógeno en 14 comarcas.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Especialización local con influencia económica y empleo comarcal, posibilidad de utilización de los Grupos de Acción Local.</a:t>
            </a:r>
            <a:endParaRPr lang="es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Bajo volumen de empleo y empresas.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 err="1">
                <a:latin typeface="Arial" panose="020B0604020202020204" pitchFamily="34" charset="0"/>
                <a:ea typeface="Arial" panose="020B0604020202020204" pitchFamily="34" charset="0"/>
              </a:rPr>
              <a:t>Poliespecialización</a:t>
            </a: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 en zonas con capacidad de desarrollo endógeno en Extremadura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Efecto distrito relativo.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es-ES" sz="1000" dirty="0">
                <a:latin typeface="Arial" panose="020B0604020202020204" pitchFamily="34" charset="0"/>
                <a:ea typeface="Arial" panose="020B0604020202020204" pitchFamily="34" charset="0"/>
              </a:rPr>
              <a:t>Análisis de largo plazo, diferentes estados dependiendo de la especialización.</a:t>
            </a:r>
            <a:endParaRPr lang="ca-ES" sz="12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Tx/>
              <a:buChar char="-"/>
            </a:pP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Viabilidad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en el anàlisis DAFO</a:t>
            </a:r>
            <a:endParaRPr lang="es-ES" sz="1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69" y="8311370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57674" y="8311369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8" y="8703997"/>
            <a:ext cx="3886920" cy="30059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000" i="1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Existen </a:t>
            </a:r>
            <a:r>
              <a:rPr lang="es-ES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distritos rurales en Extremadura que pueden ser incluidos </a:t>
            </a:r>
            <a:r>
              <a:rPr lang="es-ES" sz="1000" i="1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dentro </a:t>
            </a:r>
            <a:r>
              <a:rPr lang="es-ES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las políticas de desarrollo rural e industrial. </a:t>
            </a:r>
            <a:endParaRPr lang="ca-ES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673" y="8703996"/>
            <a:ext cx="2456423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Rangel, J. F. (2018</a:t>
            </a:r>
            <a:r>
              <a:rPr lang="es-ES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). Los Sistemas productivos locales en Extremadura aportaciones a la política de desarrollo industrial y rural</a:t>
            </a:r>
            <a:r>
              <a:rPr lang="es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Badajoz: Universidad de Extremadura</a:t>
            </a: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137E2E8-41BA-4C1D-BAC1-A3D5D494E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593" y="2364819"/>
            <a:ext cx="3957505" cy="257952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ADC2E59-332D-451A-B21A-CFED2DDB9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69" y="5607697"/>
            <a:ext cx="1634213" cy="9813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C156D3E-0FF1-461D-A6E9-0B5867FCE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8558" y="5600220"/>
            <a:ext cx="2089030" cy="124985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1BD0761-818D-43E4-8CD8-82375E35D9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565" y="6634506"/>
            <a:ext cx="2360536" cy="164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242</Words>
  <Application>Microsoft Office PowerPoint</Application>
  <PresentationFormat>A4 (210 x 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Esteban Cruz Hidalgo</cp:lastModifiedBy>
  <cp:revision>11</cp:revision>
  <dcterms:created xsi:type="dcterms:W3CDTF">2020-10-20T10:11:47Z</dcterms:created>
  <dcterms:modified xsi:type="dcterms:W3CDTF">2020-11-16T21:29:31Z</dcterms:modified>
</cp:coreProperties>
</file>