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>
        <p:scale>
          <a:sx n="70" d="100"/>
          <a:sy n="70" d="100"/>
        </p:scale>
        <p:origin x="898" y="-2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omingo.Nevado@uclm.es" TargetMode="External"/><Relationship Id="rId11" Type="http://schemas.openxmlformats.org/officeDocument/2006/relationships/image" Target="../media/image8.png"/><Relationship Id="rId5" Type="http://schemas.openxmlformats.org/officeDocument/2006/relationships/hyperlink" Target="mailto:Victor.Lopez@uclm.es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825596-B425-4163-BECE-205DD271B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295" y="5869313"/>
            <a:ext cx="1078293" cy="62460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501242" y="245032"/>
            <a:ext cx="2485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CALIDAD DE VIDA EN </a:t>
            </a:r>
          </a:p>
          <a:p>
            <a:r>
              <a:rPr lang="es-ES_tradnl" b="1" dirty="0"/>
              <a:t>TIEMPOS DE PANDEMIA</a:t>
            </a:r>
          </a:p>
          <a:p>
            <a:endParaRPr lang="es-ES_tradnl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127870" y="972994"/>
            <a:ext cx="29386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000" dirty="0"/>
              <a:t>Dr. Víctor Raúl López Ruiz. </a:t>
            </a:r>
          </a:p>
          <a:p>
            <a:r>
              <a:rPr lang="es-ES_tradnl" sz="1000" dirty="0"/>
              <a:t>Dr. Domingo Nevado Peña. </a:t>
            </a:r>
          </a:p>
          <a:p>
            <a:r>
              <a:rPr lang="es-ES_tradnl" sz="1000" dirty="0"/>
              <a:t>Observatorio de Intangibles y Calidad de Vida (OICV).</a:t>
            </a:r>
          </a:p>
          <a:p>
            <a:r>
              <a:rPr lang="es-ES_tradnl" sz="1000" dirty="0"/>
              <a:t>Universidad de Castilla La Mancha. </a:t>
            </a:r>
          </a:p>
          <a:p>
            <a:r>
              <a:rPr lang="es-ES_tradnl" sz="1000" dirty="0">
                <a:hlinkClick r:id="rId5"/>
              </a:rPr>
              <a:t>Victor.Lopez@uclm.es</a:t>
            </a:r>
            <a:r>
              <a:rPr lang="es-ES_tradnl" sz="1000" dirty="0"/>
              <a:t> y </a:t>
            </a:r>
            <a:r>
              <a:rPr lang="es-ES_tradnl" sz="1000" dirty="0">
                <a:hlinkClick r:id="rId6"/>
              </a:rPr>
              <a:t>Domingo.Nevado@uclm.es</a:t>
            </a:r>
            <a:endParaRPr lang="es-ES_tradnl" sz="1000" dirty="0"/>
          </a:p>
          <a:p>
            <a:endParaRPr lang="es-ES_tradnl" sz="1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5"/>
            <a:ext cx="2253411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>
              <a:spcBef>
                <a:spcPts val="875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Cálculo de indicadores directos y sintéticos sobre Calidad de vida ciudadana.</a:t>
            </a:r>
          </a:p>
          <a:p>
            <a:pPr marL="171450" marR="3810" indent="-171450">
              <a:spcBef>
                <a:spcPts val="875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Comparar valores multidimensionales: lugar de residencia, lugar de trabajo y efectos de la pandemia, por diversos grupos sociodemográficos.</a:t>
            </a:r>
          </a:p>
          <a:p>
            <a:pPr marL="171450" marR="3810" indent="-171450">
              <a:spcBef>
                <a:spcPts val="875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Obtener relaciones entre los factores clave de felicidad y satisfacción con la vida.</a:t>
            </a: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756593" y="1957388"/>
            <a:ext cx="3957505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742" y="2356335"/>
            <a:ext cx="3957505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A partir de estudios previos del Grupo ICRG, surge la  investigación del grado de satisfacción de los españoles,  con factores clave de su entorno de vida y laboral.</a:t>
            </a:r>
          </a:p>
          <a:p>
            <a:pPr marR="3810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Herramienta: cuestionario online anónimo, 25 cuestiones. Método de tabulación escala Likert de 10 puntos. Recogida dos meses entre las oleadas de la pandemia (verano de 2020) por correo electrónico y redes sociales, muestra obtenida de 933 respuestas, error de estimación del 3,2% a un nivel de confianza del 95%.</a:t>
            </a:r>
          </a:p>
          <a:p>
            <a:pPr marR="3810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ea typeface="Arial" panose="020B0604020202020204" pitchFamily="34" charset="0"/>
              </a:rPr>
              <a:t>Clasificaciones sociodemográficas: género, edad, 12 sectores de actividad, población y ubicación de lugar de residencia.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27869" y="5126189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70" y="5615373"/>
            <a:ext cx="3429719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r>
              <a:rPr lang="es-ES" sz="1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Lugar de Residencia idóneo, en tiempos de pandemia</a:t>
            </a:r>
            <a:endParaRPr lang="ca-E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71900" y="5126189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127869" y="8311370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257674" y="8311369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44" y="8703998"/>
            <a:ext cx="3886920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>
              <a:spcBef>
                <a:spcPts val="875"/>
              </a:spcBef>
              <a:spcAft>
                <a:spcPts val="0"/>
              </a:spcAft>
            </a:pPr>
            <a:r>
              <a:rPr lang="es-ES" sz="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brecha de género laboral se cierra con situación familiar y Seguridad. La calidad de vida mayor en la España vaciada. La edad y el Trabajo dan la felicidad. La pandemia lo peor para los españoles en 2020. </a:t>
            </a:r>
            <a:r>
              <a:rPr lang="es-ES" sz="800" dirty="0">
                <a:latin typeface="Arial" panose="020B0604020202020204" pitchFamily="34" charset="0"/>
                <a:ea typeface="Arial" panose="020B0604020202020204" pitchFamily="34" charset="0"/>
              </a:rPr>
              <a:t>La zona Norte la que cuenta con los mejores valores nacionales en términos de felicidad multidimensional.</a:t>
            </a:r>
            <a:r>
              <a:rPr lang="es-ES" sz="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673" y="8703996"/>
            <a:ext cx="2456423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Alfaro-Navarro, J.L.;  López-Ruiz, V.R. &amp; Nevado-Peña , D. (2019). «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Improving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quality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life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perception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ICT use and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technological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capacity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Europe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». 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Technological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Forecasting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 &amp; Social Change, 148 (</a:t>
            </a:r>
            <a:r>
              <a:rPr lang="es-ES" sz="500" dirty="0" err="1">
                <a:latin typeface="Arial" panose="020B0604020202020204" pitchFamily="34" charset="0"/>
                <a:ea typeface="Arial" panose="020B0604020202020204" pitchFamily="34" charset="0"/>
              </a:rPr>
              <a:t>November</a:t>
            </a: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).</a:t>
            </a:r>
          </a:p>
          <a:p>
            <a:pPr marR="3810" algn="just">
              <a:spcBef>
                <a:spcPts val="300"/>
              </a:spcBef>
              <a:spcAft>
                <a:spcPts val="0"/>
              </a:spcAft>
            </a:pP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López-Ruiz, V.R; Alfaro-Navarro, J.L. y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NevadoPeña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D. (2019):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Intellectual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Capital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Approach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to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Citizens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’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Quality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of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Life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Sustainable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Cities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A Focus on Europe . </a:t>
            </a:r>
            <a:r>
              <a:rPr lang="ca-ES" sz="5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Sustainability</a:t>
            </a:r>
            <a:r>
              <a:rPr lang="ca-ES" sz="5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11(21) 6025.</a:t>
            </a:r>
          </a:p>
          <a:p>
            <a:pPr marR="3810" algn="just">
              <a:spcBef>
                <a:spcPts val="300"/>
              </a:spcBef>
              <a:spcAft>
                <a:spcPts val="0"/>
              </a:spcAft>
            </a:pPr>
            <a:r>
              <a:rPr lang="es-ES" sz="500" dirty="0">
                <a:latin typeface="Arial" panose="020B0604020202020204" pitchFamily="34" charset="0"/>
                <a:ea typeface="Arial" panose="020B0604020202020204" pitchFamily="34" charset="0"/>
              </a:rPr>
              <a:t>OICV 1/II (2020): Felicidad en tiempos de pandemia</a:t>
            </a:r>
            <a:endParaRPr lang="es-ES" sz="5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46DFBF3-1474-43B8-82F7-A3D9377AF1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1900" y="6930209"/>
            <a:ext cx="2896347" cy="126500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921F53C-EF67-45E2-AB60-3CEF6E43A7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1899" y="5584629"/>
            <a:ext cx="2942197" cy="130496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3602E00-D836-4428-9E02-C46ADE76AA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4256" y="9137792"/>
            <a:ext cx="259840" cy="2594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D44DAA-CB9C-47EF-8067-79BA7DD6FF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0263" y="933676"/>
            <a:ext cx="646232" cy="37493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2A08946-2724-4CCF-A549-07179BF8C0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044" y="5836770"/>
            <a:ext cx="3429719" cy="22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401</Words>
  <Application>Microsoft Office PowerPoint</Application>
  <PresentationFormat>A4 (210 x 297 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Victor Raul Lopez Ruiz</cp:lastModifiedBy>
  <cp:revision>19</cp:revision>
  <dcterms:created xsi:type="dcterms:W3CDTF">2020-10-20T10:11:47Z</dcterms:created>
  <dcterms:modified xsi:type="dcterms:W3CDTF">2020-11-09T09:20:13Z</dcterms:modified>
</cp:coreProperties>
</file>