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53"/>
    <p:restoredTop sz="96715"/>
  </p:normalViewPr>
  <p:slideViewPr>
    <p:cSldViewPr snapToGrid="0" snapToObjects="1">
      <p:cViewPr varScale="1">
        <p:scale>
          <a:sx n="60" d="100"/>
          <a:sy n="60" d="100"/>
        </p:scale>
        <p:origin x="22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343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753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130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28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065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83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193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9793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13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7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000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2A95-667A-0741-8BF5-6CAC44F5EFBC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679D-A049-B544-A19C-76AAC994FF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080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501F2D3-3BE7-B247-98B8-E323BC917BDC}"/>
              </a:ext>
            </a:extLst>
          </p:cNvPr>
          <p:cNvSpPr txBox="1"/>
          <p:nvPr/>
        </p:nvSpPr>
        <p:spPr>
          <a:xfrm>
            <a:off x="548640" y="211015"/>
            <a:ext cx="157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/>
              <a:t>TÍTULO / TITLE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80BAF43-FA28-4D42-8C80-AFAD757130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09" y="211016"/>
            <a:ext cx="3408190" cy="11957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D9778DD-7EF1-0045-9488-FEC7072A1A1F}"/>
              </a:ext>
            </a:extLst>
          </p:cNvPr>
          <p:cNvSpPr txBox="1"/>
          <p:nvPr/>
        </p:nvSpPr>
        <p:spPr>
          <a:xfrm>
            <a:off x="127870" y="1175937"/>
            <a:ext cx="1340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/>
              <a:t>Autores / </a:t>
            </a:r>
            <a:r>
              <a:rPr lang="es-ES_tradnl" sz="1200" dirty="0" err="1"/>
              <a:t>Authors</a:t>
            </a:r>
            <a:endParaRPr lang="es-ES_tradnl" sz="1200" dirty="0"/>
          </a:p>
          <a:p>
            <a:r>
              <a:rPr lang="es-ES_tradnl" sz="1200" dirty="0"/>
              <a:t>Filiación - Mail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708200F-6380-9D41-9AA4-7DC1D050EA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6" y="9397218"/>
            <a:ext cx="6842334" cy="50878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Cuadro de texto 35">
            <a:extLst>
              <a:ext uri="{FF2B5EF4-FFF2-40B4-BE49-F238E27FC236}">
                <a16:creationId xmlns:a16="http://schemas.microsoft.com/office/drawing/2014/main" id="{74887667-13A0-9B46-B061-4EEB7A41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53" y="2356335"/>
            <a:ext cx="2253411" cy="2572854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3E74BFF-2FAA-244E-B27C-7964D66DC949}"/>
              </a:ext>
            </a:extLst>
          </p:cNvPr>
          <p:cNvSpPr/>
          <p:nvPr/>
        </p:nvSpPr>
        <p:spPr>
          <a:xfrm>
            <a:off x="189754" y="1957388"/>
            <a:ext cx="2253410" cy="275804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/ OBJECTIVES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060FCC1-C598-E846-9235-A9278356C3D0}"/>
              </a:ext>
            </a:extLst>
          </p:cNvPr>
          <p:cNvSpPr/>
          <p:nvPr/>
        </p:nvSpPr>
        <p:spPr>
          <a:xfrm>
            <a:off x="2756593" y="1957388"/>
            <a:ext cx="3957505" cy="275804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/ METHODOLOGY</a:t>
            </a:r>
          </a:p>
        </p:txBody>
      </p:sp>
      <p:sp>
        <p:nvSpPr>
          <p:cNvPr id="30" name="Cuadro de texto 35">
            <a:extLst>
              <a:ext uri="{FF2B5EF4-FFF2-40B4-BE49-F238E27FC236}">
                <a16:creationId xmlns:a16="http://schemas.microsoft.com/office/drawing/2014/main" id="{D555C621-ADC9-9647-9D4F-7E356FCF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593" y="2356335"/>
            <a:ext cx="3957505" cy="2572854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AAA749A-D7D8-334A-91D4-36BD496391B7}"/>
              </a:ext>
            </a:extLst>
          </p:cNvPr>
          <p:cNvSpPr/>
          <p:nvPr/>
        </p:nvSpPr>
        <p:spPr>
          <a:xfrm>
            <a:off x="127869" y="5126189"/>
            <a:ext cx="3429719" cy="345924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 Y TABLAS / GRAPHS AND TEXT</a:t>
            </a:r>
          </a:p>
        </p:txBody>
      </p:sp>
      <p:sp>
        <p:nvSpPr>
          <p:cNvPr id="32" name="Cuadro de texto 35">
            <a:extLst>
              <a:ext uri="{FF2B5EF4-FFF2-40B4-BE49-F238E27FC236}">
                <a16:creationId xmlns:a16="http://schemas.microsoft.com/office/drawing/2014/main" id="{C43E94C0-F5B0-A643-8C38-C15036E74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69" y="5605314"/>
            <a:ext cx="3429719" cy="2572854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5A6573C0-7AE4-5044-A0F0-75141C751CEF}"/>
              </a:ext>
            </a:extLst>
          </p:cNvPr>
          <p:cNvSpPr/>
          <p:nvPr/>
        </p:nvSpPr>
        <p:spPr>
          <a:xfrm>
            <a:off x="3771900" y="5126189"/>
            <a:ext cx="2942198" cy="345924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/ RESULTS</a:t>
            </a:r>
          </a:p>
        </p:txBody>
      </p:sp>
      <p:sp>
        <p:nvSpPr>
          <p:cNvPr id="34" name="Cuadro de texto 35">
            <a:extLst>
              <a:ext uri="{FF2B5EF4-FFF2-40B4-BE49-F238E27FC236}">
                <a16:creationId xmlns:a16="http://schemas.microsoft.com/office/drawing/2014/main" id="{FC7BE44C-CEDF-0142-85DA-0D001D093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5605314"/>
            <a:ext cx="2942198" cy="2572854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C0834D4-C66C-7640-B5A2-7FBD18EFD9DE}"/>
              </a:ext>
            </a:extLst>
          </p:cNvPr>
          <p:cNvSpPr/>
          <p:nvPr/>
        </p:nvSpPr>
        <p:spPr>
          <a:xfrm>
            <a:off x="127869" y="8311370"/>
            <a:ext cx="3886919" cy="259426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 / CONCLUSIONS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6682FDF2-B296-4644-BD29-08FBD26A8EAB}"/>
              </a:ext>
            </a:extLst>
          </p:cNvPr>
          <p:cNvSpPr/>
          <p:nvPr/>
        </p:nvSpPr>
        <p:spPr>
          <a:xfrm>
            <a:off x="4257674" y="8311369"/>
            <a:ext cx="2456423" cy="259426"/>
          </a:xfrm>
          <a:prstGeom prst="rect">
            <a:avLst/>
          </a:prstGeom>
          <a:solidFill>
            <a:srgbClr val="DBFF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/ REFERENCES</a:t>
            </a:r>
          </a:p>
        </p:txBody>
      </p:sp>
      <p:sp>
        <p:nvSpPr>
          <p:cNvPr id="37" name="Cuadro de texto 35">
            <a:extLst>
              <a:ext uri="{FF2B5EF4-FFF2-40B4-BE49-F238E27FC236}">
                <a16:creationId xmlns:a16="http://schemas.microsoft.com/office/drawing/2014/main" id="{D7DF5759-FFA7-5745-A724-1F1CE74CF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68" y="8703998"/>
            <a:ext cx="3886920" cy="693220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" name="Cuadro de texto 35">
            <a:extLst>
              <a:ext uri="{FF2B5EF4-FFF2-40B4-BE49-F238E27FC236}">
                <a16:creationId xmlns:a16="http://schemas.microsoft.com/office/drawing/2014/main" id="{125D3899-A065-B540-9BC4-B53D9E759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3" y="8703996"/>
            <a:ext cx="2456423" cy="693220"/>
          </a:xfrm>
          <a:prstGeom prst="rect">
            <a:avLst/>
          </a:prstGeom>
          <a:noFill/>
          <a:ln w="5319">
            <a:solidFill>
              <a:srgbClr val="DADAD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3810" algn="ctr">
              <a:spcBef>
                <a:spcPts val="875"/>
              </a:spcBef>
              <a:spcAft>
                <a:spcPts val="0"/>
              </a:spcAft>
            </a:pPr>
            <a:r>
              <a:rPr lang="es-ES" sz="12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Texto / Text</a:t>
            </a:r>
            <a:endParaRPr lang="ca-ES" sz="1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01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pauinsan@alumni.uv.es</dc:creator>
  <cp:lastModifiedBy>Conxita Rodríguez Izquierdo</cp:lastModifiedBy>
  <cp:revision>4</cp:revision>
  <dcterms:created xsi:type="dcterms:W3CDTF">2020-10-20T10:11:47Z</dcterms:created>
  <dcterms:modified xsi:type="dcterms:W3CDTF">2020-10-21T08:13:01Z</dcterms:modified>
</cp:coreProperties>
</file>